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6576000" cy="26517600"/>
  <p:notesSz cx="6858000" cy="9144000"/>
  <p:defaultTextStyle>
    <a:defPPr>
      <a:defRPr lang="en-US"/>
    </a:defPPr>
    <a:lvl1pPr marL="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1pPr>
    <a:lvl2pPr marL="648023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2pPr>
    <a:lvl3pPr marL="129604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3pPr>
    <a:lvl4pPr marL="1944069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4pPr>
    <a:lvl5pPr marL="2592091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5pPr>
    <a:lvl6pPr marL="324010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6pPr>
    <a:lvl7pPr marL="388813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7pPr>
    <a:lvl8pPr marL="4536152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8pPr>
    <a:lvl9pPr marL="5184175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54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339804"/>
            <a:ext cx="31089600" cy="9232053"/>
          </a:xfrm>
        </p:spPr>
        <p:txBody>
          <a:bodyPr anchor="b"/>
          <a:lstStyle>
            <a:lvl1pPr algn="ctr"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927880"/>
            <a:ext cx="27432000" cy="6402280"/>
          </a:xfrm>
        </p:spPr>
        <p:txBody>
          <a:bodyPr/>
          <a:lstStyle>
            <a:lvl1pPr marL="0" indent="0" algn="ctr">
              <a:buNone/>
              <a:defRPr sz="9280"/>
            </a:lvl1pPr>
            <a:lvl2pPr marL="1767855" indent="0" algn="ctr">
              <a:buNone/>
              <a:defRPr sz="7733"/>
            </a:lvl2pPr>
            <a:lvl3pPr marL="3535710" indent="0" algn="ctr">
              <a:buNone/>
              <a:defRPr sz="6960"/>
            </a:lvl3pPr>
            <a:lvl4pPr marL="5303566" indent="0" algn="ctr">
              <a:buNone/>
              <a:defRPr sz="6187"/>
            </a:lvl4pPr>
            <a:lvl5pPr marL="7071421" indent="0" algn="ctr">
              <a:buNone/>
              <a:defRPr sz="6187"/>
            </a:lvl5pPr>
            <a:lvl6pPr marL="8839276" indent="0" algn="ctr">
              <a:buNone/>
              <a:defRPr sz="6187"/>
            </a:lvl6pPr>
            <a:lvl7pPr marL="10607131" indent="0" algn="ctr">
              <a:buNone/>
              <a:defRPr sz="6187"/>
            </a:lvl7pPr>
            <a:lvl8pPr marL="12374987" indent="0" algn="ctr">
              <a:buNone/>
              <a:defRPr sz="6187"/>
            </a:lvl8pPr>
            <a:lvl9pPr marL="14142842" indent="0" algn="ctr">
              <a:buNone/>
              <a:defRPr sz="61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11817"/>
            <a:ext cx="7886700" cy="2247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11817"/>
            <a:ext cx="23202900" cy="2247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610993"/>
            <a:ext cx="31546800" cy="11030583"/>
          </a:xfrm>
        </p:spPr>
        <p:txBody>
          <a:bodyPr anchor="b"/>
          <a:lstStyle>
            <a:lvl1pPr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7745929"/>
            <a:ext cx="31546800" cy="5800723"/>
          </a:xfrm>
        </p:spPr>
        <p:txBody>
          <a:bodyPr/>
          <a:lstStyle>
            <a:lvl1pPr marL="0" indent="0">
              <a:buNone/>
              <a:defRPr sz="9280">
                <a:solidFill>
                  <a:schemeClr val="tx1"/>
                </a:solidFill>
              </a:defRPr>
            </a:lvl1pPr>
            <a:lvl2pPr marL="1767855" indent="0">
              <a:buNone/>
              <a:defRPr sz="7733">
                <a:solidFill>
                  <a:schemeClr val="tx1">
                    <a:tint val="75000"/>
                  </a:schemeClr>
                </a:solidFill>
              </a:defRPr>
            </a:lvl2pPr>
            <a:lvl3pPr marL="3535710" indent="0">
              <a:buNone/>
              <a:defRPr sz="6960">
                <a:solidFill>
                  <a:schemeClr val="tx1">
                    <a:tint val="75000"/>
                  </a:schemeClr>
                </a:solidFill>
              </a:defRPr>
            </a:lvl3pPr>
            <a:lvl4pPr marL="530356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4pPr>
            <a:lvl5pPr marL="707142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5pPr>
            <a:lvl6pPr marL="883927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6pPr>
            <a:lvl7pPr marL="1060713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7pPr>
            <a:lvl8pPr marL="12374987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8pPr>
            <a:lvl9pPr marL="14142842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11823"/>
            <a:ext cx="31546800" cy="51255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500497"/>
            <a:ext cx="15473360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9686290"/>
            <a:ext cx="15473360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500497"/>
            <a:ext cx="15549564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9686290"/>
            <a:ext cx="15549564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818049"/>
            <a:ext cx="18516600" cy="18844683"/>
          </a:xfrm>
        </p:spPr>
        <p:txBody>
          <a:bodyPr/>
          <a:lstStyle>
            <a:lvl1pPr>
              <a:defRPr sz="12373"/>
            </a:lvl1pPr>
            <a:lvl2pPr>
              <a:defRPr sz="10827"/>
            </a:lvl2pPr>
            <a:lvl3pPr>
              <a:defRPr sz="9280"/>
            </a:lvl3pPr>
            <a:lvl4pPr>
              <a:defRPr sz="7733"/>
            </a:lvl4pPr>
            <a:lvl5pPr>
              <a:defRPr sz="7733"/>
            </a:lvl5pPr>
            <a:lvl6pPr>
              <a:defRPr sz="7733"/>
            </a:lvl6pPr>
            <a:lvl7pPr>
              <a:defRPr sz="7733"/>
            </a:lvl7pPr>
            <a:lvl8pPr>
              <a:defRPr sz="7733"/>
            </a:lvl8pPr>
            <a:lvl9pPr>
              <a:defRPr sz="7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818049"/>
            <a:ext cx="18516600" cy="18844683"/>
          </a:xfrm>
        </p:spPr>
        <p:txBody>
          <a:bodyPr anchor="t"/>
          <a:lstStyle>
            <a:lvl1pPr marL="0" indent="0">
              <a:buNone/>
              <a:defRPr sz="12373"/>
            </a:lvl1pPr>
            <a:lvl2pPr marL="1767855" indent="0">
              <a:buNone/>
              <a:defRPr sz="10827"/>
            </a:lvl2pPr>
            <a:lvl3pPr marL="3535710" indent="0">
              <a:buNone/>
              <a:defRPr sz="9280"/>
            </a:lvl3pPr>
            <a:lvl4pPr marL="5303566" indent="0">
              <a:buNone/>
              <a:defRPr sz="7733"/>
            </a:lvl4pPr>
            <a:lvl5pPr marL="7071421" indent="0">
              <a:buNone/>
              <a:defRPr sz="7733"/>
            </a:lvl5pPr>
            <a:lvl6pPr marL="8839276" indent="0">
              <a:buNone/>
              <a:defRPr sz="7733"/>
            </a:lvl6pPr>
            <a:lvl7pPr marL="10607131" indent="0">
              <a:buNone/>
              <a:defRPr sz="7733"/>
            </a:lvl7pPr>
            <a:lvl8pPr marL="12374987" indent="0">
              <a:buNone/>
              <a:defRPr sz="7733"/>
            </a:lvl8pPr>
            <a:lvl9pPr marL="14142842" indent="0">
              <a:buNone/>
              <a:defRPr sz="7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11823"/>
            <a:ext cx="31546800" cy="5125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059083"/>
            <a:ext cx="31546800" cy="1682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4577892"/>
            <a:ext cx="123444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535710" rtl="0" eaLnBrk="1" latinLnBrk="0" hangingPunct="1">
        <a:lnSpc>
          <a:spcPct val="90000"/>
        </a:lnSpc>
        <a:spcBef>
          <a:spcPct val="0"/>
        </a:spcBef>
        <a:buNone/>
        <a:defRPr sz="17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3928" indent="-883928" algn="l" defTabSz="3535710" rtl="0" eaLnBrk="1" latinLnBrk="0" hangingPunct="1">
        <a:lnSpc>
          <a:spcPct val="90000"/>
        </a:lnSpc>
        <a:spcBef>
          <a:spcPts val="3867"/>
        </a:spcBef>
        <a:buFont typeface="Arial" panose="020B0604020202020204" pitchFamily="34" charset="0"/>
        <a:buChar char="•"/>
        <a:defRPr sz="10827" kern="1200">
          <a:solidFill>
            <a:schemeClr val="tx1"/>
          </a:solidFill>
          <a:latin typeface="+mn-lt"/>
          <a:ea typeface="+mn-ea"/>
          <a:cs typeface="+mn-cs"/>
        </a:defRPr>
      </a:lvl1pPr>
      <a:lvl2pPr marL="265178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9280" kern="1200">
          <a:solidFill>
            <a:schemeClr val="tx1"/>
          </a:solidFill>
          <a:latin typeface="+mn-lt"/>
          <a:ea typeface="+mn-ea"/>
          <a:cs typeface="+mn-cs"/>
        </a:defRPr>
      </a:lvl2pPr>
      <a:lvl3pPr marL="4419638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7733" kern="1200">
          <a:solidFill>
            <a:schemeClr val="tx1"/>
          </a:solidFill>
          <a:latin typeface="+mn-lt"/>
          <a:ea typeface="+mn-ea"/>
          <a:cs typeface="+mn-cs"/>
        </a:defRPr>
      </a:lvl3pPr>
      <a:lvl4pPr marL="618749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95534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972320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149105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325891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5026770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1pPr>
      <a:lvl2pPr marL="1767855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2pPr>
      <a:lvl3pPr marL="353571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3pPr>
      <a:lvl4pPr marL="530356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07142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883927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13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2374987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4142842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3A15A7-D391-8049-A763-C889BECD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2375" y="0"/>
            <a:ext cx="37128375" cy="2651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997372" y="79089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23872909" y="1349197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23872909" y="2157241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23872909" y="612869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786603" y="9166940"/>
            <a:ext cx="978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8321472" y="13611869"/>
            <a:ext cx="82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5860241" y="21649231"/>
            <a:ext cx="1199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32999" y="517376"/>
            <a:ext cx="147750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عنوان پروژه: </a:t>
            </a:r>
            <a:endParaRPr lang="fa-IR" sz="5000" b="1" dirty="0" smtClean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algn="r">
              <a:lnSpc>
                <a:spcPct val="150000"/>
              </a:lnSpc>
            </a:pPr>
            <a: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دبیر </a:t>
            </a:r>
            <a:r>
              <a:rPr lang="fa-IR" sz="5000" b="1" dirty="0" smtClean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راهنما:</a:t>
            </a:r>
            <a: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/>
            </a:r>
            <a:b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5000" b="1" dirty="0" smtClean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پژوهشگران</a:t>
            </a:r>
            <a:r>
              <a:rPr lang="fa-IR" sz="5000" b="1" dirty="0" smtClean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:</a:t>
            </a:r>
            <a: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/>
            </a:r>
            <a:b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5000" b="1" dirty="0" smtClean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کد </a:t>
            </a:r>
            <a:r>
              <a:rPr lang="fa-IR" sz="50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پروژه:</a:t>
            </a:r>
            <a:endParaRPr lang="en-US" sz="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53061" y="680382"/>
            <a:ext cx="736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سایز54  و فونت </a:t>
            </a:r>
            <a:r>
              <a:rPr lang="en-US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B </a:t>
            </a:r>
            <a:r>
              <a:rPr lang="en-US" sz="5400" b="1" dirty="0" err="1" smtClean="0">
                <a:solidFill>
                  <a:schemeClr val="bg1"/>
                </a:solidFill>
                <a:cs typeface="B Yekan" panose="00000400000000000000" pitchFamily="2" charset="-78"/>
              </a:rPr>
              <a:t>Yekan</a:t>
            </a:r>
            <a:endParaRPr lang="en-US" sz="54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4687" y="1886454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سرکار خانم 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70600" y="7077795"/>
            <a:ext cx="426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سایز 40</a:t>
            </a: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فونت 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Myriad </a:t>
            </a:r>
            <a:r>
              <a:rPr lang="en-US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Arabic</a:t>
            </a:r>
            <a:endParaRPr lang="fa-IR" sz="4000" b="1" dirty="0" smtClean="0"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000" b="1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40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Yekan</vt:lpstr>
      <vt:lpstr>Calibri</vt:lpstr>
      <vt:lpstr>Calibri Light</vt:lpstr>
      <vt:lpstr>Myriad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sabapc</cp:lastModifiedBy>
  <cp:revision>17</cp:revision>
  <dcterms:created xsi:type="dcterms:W3CDTF">2024-03-15T12:19:13Z</dcterms:created>
  <dcterms:modified xsi:type="dcterms:W3CDTF">2025-04-08T09:51:23Z</dcterms:modified>
</cp:coreProperties>
</file>